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259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3-9-2017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nline-stopwatch.com/countdown-clock/full-screen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SdAaSsdCk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a7w5QYcSY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899592" y="908720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Acquisitie en PR– </a:t>
            </a:r>
            <a:r>
              <a:rPr lang="nl-NL" sz="4000" dirty="0" smtClean="0"/>
              <a:t>les 1</a:t>
            </a: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Elevator Pitch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	</a:t>
            </a:r>
            <a:r>
              <a:rPr lang="nl-NL" dirty="0"/>
              <a:t>4</a:t>
            </a:r>
            <a:r>
              <a:rPr lang="nl-NL" dirty="0" smtClean="0"/>
              <a:t> Elementen in de pitch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	1. Beknopt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2. Gemakkelijk te begrijpen</a:t>
            </a:r>
          </a:p>
          <a:p>
            <a:pPr marL="0" indent="0">
              <a:buNone/>
            </a:pPr>
            <a:r>
              <a:rPr lang="nl-NL" dirty="0"/>
              <a:t>	3</a:t>
            </a:r>
            <a:r>
              <a:rPr lang="nl-NL" dirty="0" smtClean="0"/>
              <a:t>. Onweerstaanbaar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4. Eindig met een vraag of verzoek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66102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Elevator Pitch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	Opdracht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Maak een elevator pitch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	1. Wat wordt het doel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2. Pitch!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0649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Timer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hlinkClick r:id="rId2"/>
              </a:rPr>
              <a:t>Stopwatch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7590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rgbClr val="2B265C"/>
                </a:solidFill>
              </a:rPr>
              <a:t>Acquisitie en PR</a:t>
            </a:r>
            <a:endParaRPr lang="nl-NL" b="1" dirty="0">
              <a:solidFill>
                <a:srgbClr val="2B265C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268760"/>
            <a:ext cx="6635080" cy="4929411"/>
          </a:xfrm>
        </p:spPr>
        <p:txBody>
          <a:bodyPr>
            <a:normAutofit/>
          </a:bodyPr>
          <a:lstStyle/>
          <a:p>
            <a:pPr marL="1828800" lvl="4" indent="0">
              <a:buNone/>
            </a:pPr>
            <a:r>
              <a:rPr lang="nl-NL" sz="2800" dirty="0" smtClean="0">
                <a:solidFill>
                  <a:srgbClr val="2B265C"/>
                </a:solidFill>
              </a:rPr>
              <a:t>Inleiding</a:t>
            </a:r>
          </a:p>
          <a:p>
            <a:pPr marL="1828800" lvl="4" indent="0">
              <a:buNone/>
            </a:pPr>
            <a:endParaRPr lang="nl-NL" sz="2800" dirty="0">
              <a:solidFill>
                <a:srgbClr val="2B265C"/>
              </a:solidFill>
            </a:endParaRPr>
          </a:p>
          <a:p>
            <a:pPr lvl="4">
              <a:buFontTx/>
              <a:buChar char="-"/>
            </a:pPr>
            <a:r>
              <a:rPr lang="nl-NL" sz="2800" dirty="0" smtClean="0">
                <a:solidFill>
                  <a:srgbClr val="2B265C"/>
                </a:solidFill>
              </a:rPr>
              <a:t>Belang</a:t>
            </a:r>
            <a:endParaRPr lang="nl-NL" sz="2800" dirty="0" smtClean="0">
              <a:solidFill>
                <a:srgbClr val="2B265C"/>
              </a:solidFill>
            </a:endParaRPr>
          </a:p>
          <a:p>
            <a:pPr lvl="4">
              <a:buFontTx/>
              <a:buChar char="-"/>
            </a:pPr>
            <a:r>
              <a:rPr lang="nl-NL" sz="2800" dirty="0" smtClean="0">
                <a:solidFill>
                  <a:srgbClr val="2B265C"/>
                </a:solidFill>
              </a:rPr>
              <a:t>Inhoud van het vak</a:t>
            </a:r>
          </a:p>
          <a:p>
            <a:pPr lvl="4">
              <a:buFontTx/>
              <a:buChar char="-"/>
            </a:pPr>
            <a:r>
              <a:rPr lang="nl-NL" sz="2800" dirty="0" smtClean="0">
                <a:solidFill>
                  <a:srgbClr val="2B265C"/>
                </a:solidFill>
              </a:rPr>
              <a:t>Planning</a:t>
            </a:r>
          </a:p>
          <a:p>
            <a:pPr lvl="4">
              <a:buFontTx/>
              <a:buChar char="-"/>
            </a:pPr>
            <a:r>
              <a:rPr lang="nl-NL" sz="2800" dirty="0" smtClean="0">
                <a:solidFill>
                  <a:srgbClr val="2B265C"/>
                </a:solidFill>
              </a:rPr>
              <a:t>Eerste opdracht</a:t>
            </a:r>
          </a:p>
        </p:txBody>
      </p:sp>
    </p:spTree>
    <p:extLst>
      <p:ext uri="{BB962C8B-B14F-4D97-AF65-F5344CB8AC3E}">
        <p14:creationId xmlns:p14="http://schemas.microsoft.com/office/powerpoint/2010/main" val="234323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Belang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	Als manager moet je weten hoe je</a:t>
            </a:r>
          </a:p>
          <a:p>
            <a:pPr>
              <a:buFontTx/>
              <a:buChar char="-"/>
            </a:pPr>
            <a:r>
              <a:rPr lang="nl-NL" sz="2400" dirty="0" smtClean="0"/>
              <a:t>het </a:t>
            </a:r>
            <a:r>
              <a:rPr lang="nl-NL" sz="2400" dirty="0"/>
              <a:t>eigen bedrijf kunt </a:t>
            </a:r>
            <a:r>
              <a:rPr lang="nl-NL" sz="2400" dirty="0" smtClean="0"/>
              <a:t>verbeteren</a:t>
            </a:r>
          </a:p>
          <a:p>
            <a:pPr>
              <a:buFontTx/>
              <a:buChar char="-"/>
            </a:pPr>
            <a:r>
              <a:rPr lang="nl-NL" sz="2400" dirty="0" smtClean="0"/>
              <a:t>jezelf </a:t>
            </a:r>
            <a:r>
              <a:rPr lang="nl-NL" sz="2400" dirty="0"/>
              <a:t>op een goede manier </a:t>
            </a:r>
            <a:r>
              <a:rPr lang="nl-NL" sz="2400" dirty="0" smtClean="0"/>
              <a:t>kunt </a:t>
            </a:r>
            <a:r>
              <a:rPr lang="nl-NL" sz="2400" dirty="0" smtClean="0"/>
              <a:t>presenteren</a:t>
            </a:r>
            <a:endParaRPr lang="nl-NL" sz="2400" dirty="0"/>
          </a:p>
          <a:p>
            <a:pPr>
              <a:buFontTx/>
              <a:buChar char="-"/>
            </a:pPr>
            <a:r>
              <a:rPr lang="nl-NL" sz="2400" dirty="0" smtClean="0"/>
              <a:t>meer </a:t>
            </a:r>
            <a:r>
              <a:rPr lang="nl-NL" sz="2400" dirty="0" smtClean="0"/>
              <a:t>klanten </a:t>
            </a:r>
            <a:r>
              <a:rPr lang="nl-NL" sz="2400" dirty="0" smtClean="0"/>
              <a:t>trekt</a:t>
            </a:r>
          </a:p>
          <a:p>
            <a:pPr>
              <a:buFontTx/>
              <a:buChar char="-"/>
            </a:pPr>
            <a:r>
              <a:rPr lang="nl-NL" sz="2400" dirty="0" smtClean="0"/>
              <a:t>meer </a:t>
            </a:r>
            <a:r>
              <a:rPr lang="nl-NL" sz="2400" dirty="0" smtClean="0"/>
              <a:t>verkoopt aan bestaande </a:t>
            </a:r>
            <a:r>
              <a:rPr lang="nl-NL" sz="2400" dirty="0" smtClean="0"/>
              <a:t>klanten</a:t>
            </a:r>
          </a:p>
          <a:p>
            <a:pPr>
              <a:buFontTx/>
              <a:buChar char="-"/>
            </a:pPr>
            <a:r>
              <a:rPr lang="nl-NL" sz="2400" dirty="0" smtClean="0"/>
              <a:t>met </a:t>
            </a:r>
            <a:r>
              <a:rPr lang="nl-NL" sz="2400" dirty="0" smtClean="0"/>
              <a:t>ontwikkelingen </a:t>
            </a:r>
            <a:r>
              <a:rPr lang="nl-NL" sz="2400" dirty="0" smtClean="0"/>
              <a:t>meegaat</a:t>
            </a:r>
            <a:endParaRPr lang="nl-NL" dirty="0"/>
          </a:p>
          <a:p>
            <a:pPr>
              <a:buFontTx/>
              <a:buChar char="-"/>
            </a:pPr>
            <a:r>
              <a:rPr lang="nl-NL" sz="2400" dirty="0" smtClean="0"/>
              <a:t>een </a:t>
            </a:r>
            <a:r>
              <a:rPr lang="nl-NL" sz="2400" dirty="0" err="1" smtClean="0"/>
              <a:t>toolboxmeeting</a:t>
            </a:r>
            <a:r>
              <a:rPr lang="nl-NL" sz="2400" dirty="0" smtClean="0"/>
              <a:t> kunt leiden</a:t>
            </a:r>
          </a:p>
        </p:txBody>
      </p:sp>
    </p:spTree>
    <p:extLst>
      <p:ext uri="{BB962C8B-B14F-4D97-AF65-F5344CB8AC3E}">
        <p14:creationId xmlns:p14="http://schemas.microsoft.com/office/powerpoint/2010/main" val="235181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59632" y="1196752"/>
            <a:ext cx="7632848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		</a:t>
            </a:r>
            <a:r>
              <a:rPr lang="nl-NL" dirty="0"/>
              <a:t> </a:t>
            </a:r>
            <a:r>
              <a:rPr lang="nl-NL" dirty="0" smtClean="0"/>
              <a:t>    koud: nieuwe klanten en 			     </a:t>
            </a:r>
            <a:r>
              <a:rPr lang="nl-NL" dirty="0" smtClean="0"/>
              <a:t>		opdrachten </a:t>
            </a:r>
            <a:r>
              <a:rPr lang="nl-NL" dirty="0" smtClean="0"/>
              <a:t>werven.</a:t>
            </a:r>
          </a:p>
          <a:p>
            <a:r>
              <a:rPr lang="nl-NL" dirty="0" smtClean="0"/>
              <a:t>Acquisitie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     warm: nieuwe opdrachten 			     aanbieden aan of via bestaande 		     </a:t>
            </a:r>
            <a:r>
              <a:rPr lang="nl-NL" dirty="0" smtClean="0"/>
              <a:t>klanten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PR </a:t>
            </a:r>
            <a:r>
              <a:rPr lang="nl-NL" dirty="0"/>
              <a:t>	</a:t>
            </a:r>
            <a:r>
              <a:rPr lang="nl-NL" dirty="0" smtClean="0"/>
              <a:t>Public </a:t>
            </a:r>
            <a:r>
              <a:rPr lang="nl-NL" dirty="0" smtClean="0"/>
              <a:t>Relations: </a:t>
            </a:r>
            <a:r>
              <a:rPr lang="nl-NL" dirty="0"/>
              <a:t>	</a:t>
            </a:r>
            <a:r>
              <a:rPr lang="nl-NL" dirty="0" smtClean="0"/>
              <a:t>			         - </a:t>
            </a:r>
            <a:r>
              <a:rPr lang="nl-NL" dirty="0" smtClean="0"/>
              <a:t>(</a:t>
            </a:r>
            <a:r>
              <a:rPr lang="nl-NL" dirty="0" err="1" smtClean="0"/>
              <a:t>naams</a:t>
            </a:r>
            <a:r>
              <a:rPr lang="nl-NL" dirty="0" smtClean="0"/>
              <a:t>)bekendheid vergroten, 		    </a:t>
            </a:r>
            <a:r>
              <a:rPr lang="nl-NL" dirty="0" smtClean="0"/>
              <a:t>     - imago </a:t>
            </a:r>
            <a:r>
              <a:rPr lang="nl-NL" dirty="0" smtClean="0"/>
              <a:t>verbeteren</a:t>
            </a:r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299864" y="2262596"/>
            <a:ext cx="144016" cy="648072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 flipV="1">
            <a:off x="3347864" y="1412776"/>
            <a:ext cx="144016" cy="61206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018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Waar kun je aan denken bij Acquisitie?</a:t>
            </a:r>
          </a:p>
          <a:p>
            <a:pPr lvl="2">
              <a:buFontTx/>
              <a:buChar char="-"/>
            </a:pPr>
            <a:r>
              <a:rPr lang="nl-NL" dirty="0" smtClean="0"/>
              <a:t>Verkooptraining</a:t>
            </a:r>
          </a:p>
          <a:p>
            <a:pPr lvl="2">
              <a:buFontTx/>
              <a:buChar char="-"/>
            </a:pPr>
            <a:r>
              <a:rPr lang="nl-NL" dirty="0" smtClean="0"/>
              <a:t>Advies aan klanten</a:t>
            </a:r>
          </a:p>
          <a:p>
            <a:pPr lvl="2">
              <a:buFontTx/>
              <a:buChar char="-"/>
            </a:pPr>
            <a:r>
              <a:rPr lang="nl-NL" dirty="0" smtClean="0"/>
              <a:t>Gebruik maken van je netwerk</a:t>
            </a:r>
          </a:p>
          <a:p>
            <a:pPr lvl="2">
              <a:buFontTx/>
              <a:buChar char="-"/>
            </a:pPr>
            <a:r>
              <a:rPr lang="nl-NL" dirty="0" smtClean="0"/>
              <a:t>(Jezelf) presenteren</a:t>
            </a:r>
          </a:p>
          <a:p>
            <a:pPr lvl="2">
              <a:buFontTx/>
              <a:buChar char="-"/>
            </a:pPr>
            <a:r>
              <a:rPr lang="nl-NL" dirty="0" smtClean="0"/>
              <a:t>Teamgesprekken leiden</a:t>
            </a:r>
          </a:p>
          <a:p>
            <a:pPr lvl="2">
              <a:buFontTx/>
              <a:buChar char="-"/>
            </a:pPr>
            <a:r>
              <a:rPr lang="nl-NL" dirty="0" smtClean="0"/>
              <a:t>Bezoeken / promoten bij open dagen en vakbeurzen</a:t>
            </a:r>
          </a:p>
          <a:p>
            <a:pPr marL="0" indent="0">
              <a:buNone/>
            </a:pPr>
            <a:r>
              <a:rPr lang="nl-NL" dirty="0" smtClean="0"/>
              <a:t>Waar kun je aan denken bij PR?</a:t>
            </a:r>
          </a:p>
          <a:p>
            <a:pPr lvl="2">
              <a:buFontTx/>
              <a:buChar char="-"/>
            </a:pPr>
            <a:r>
              <a:rPr lang="nl-NL" dirty="0" smtClean="0"/>
              <a:t>Klanttevredenheidsonderzoek</a:t>
            </a:r>
          </a:p>
          <a:p>
            <a:pPr lvl="2">
              <a:buFontTx/>
              <a:buChar char="-"/>
            </a:pPr>
            <a:r>
              <a:rPr lang="nl-NL" dirty="0" smtClean="0"/>
              <a:t>Gebruik website / sociale media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0568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Communiceren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3" indent="0">
              <a:buNone/>
            </a:pPr>
            <a:r>
              <a:rPr lang="nl-NL" dirty="0" smtClean="0"/>
              <a:t>	</a:t>
            </a:r>
            <a:r>
              <a:rPr lang="nl-NL" sz="4000" dirty="0">
                <a:solidFill>
                  <a:srgbClr val="2B265C"/>
                </a:solidFill>
                <a:hlinkClick r:id="rId2"/>
              </a:rPr>
              <a:t>Communiceren</a:t>
            </a:r>
            <a:endParaRPr lang="nl-NL" sz="4000" dirty="0">
              <a:solidFill>
                <a:srgbClr val="2B265C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056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Presenteren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	Waar moet je op letten bij een 	presentatie?</a:t>
            </a:r>
          </a:p>
          <a:p>
            <a:pPr lvl="1"/>
            <a:r>
              <a:rPr lang="nl-NL" dirty="0" smtClean="0"/>
              <a:t>Houding</a:t>
            </a:r>
          </a:p>
          <a:p>
            <a:pPr lvl="1"/>
            <a:r>
              <a:rPr lang="nl-NL" dirty="0" smtClean="0"/>
              <a:t>Taalgebruik</a:t>
            </a:r>
          </a:p>
          <a:p>
            <a:pPr lvl="1"/>
            <a:r>
              <a:rPr lang="nl-NL" dirty="0" smtClean="0"/>
              <a:t>Jij vertelt het verhaal, de rest is ondersteuning</a:t>
            </a:r>
          </a:p>
          <a:p>
            <a:pPr lvl="1"/>
            <a:r>
              <a:rPr lang="nl-NL" dirty="0" smtClean="0"/>
              <a:t>Zorg dat het de toehoorders aanspreekt</a:t>
            </a:r>
          </a:p>
          <a:p>
            <a:pPr lvl="1"/>
            <a:r>
              <a:rPr lang="nl-NL" dirty="0" smtClean="0"/>
              <a:t>Beheers de stof</a:t>
            </a:r>
          </a:p>
          <a:p>
            <a:pPr lvl="1"/>
            <a:r>
              <a:rPr lang="nl-NL" dirty="0" smtClean="0"/>
              <a:t>Presenteren is te leren	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425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Elevator pitch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Een </a:t>
            </a:r>
            <a:r>
              <a:rPr lang="nl-NL" dirty="0" smtClean="0"/>
              <a:t>ritje met de lift kost 1 minuut.</a:t>
            </a:r>
          </a:p>
          <a:p>
            <a:pPr marL="0" indent="0">
              <a:buNone/>
            </a:pPr>
            <a:r>
              <a:rPr lang="nl-NL" dirty="0" smtClean="0"/>
              <a:t>Deze </a:t>
            </a:r>
            <a:r>
              <a:rPr lang="nl-NL" dirty="0" smtClean="0"/>
              <a:t>presentatie dus ook.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Doel</a:t>
            </a:r>
            <a:r>
              <a:rPr lang="nl-NL" dirty="0" smtClean="0"/>
              <a:t>: jezelf of je bedrijf presenteren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nl-NL" dirty="0" smtClean="0">
                <a:hlinkClick r:id="rId2"/>
              </a:rPr>
              <a:t>Voorbeeld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	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892029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Elevator Pitch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1</a:t>
            </a:r>
            <a:r>
              <a:rPr lang="nl-NL" dirty="0" smtClean="0"/>
              <a:t>. Duidelijke omschrijving van het </a:t>
            </a:r>
            <a:r>
              <a:rPr lang="nl-NL" dirty="0" smtClean="0"/>
              <a:t>probleem </a:t>
            </a:r>
            <a:r>
              <a:rPr lang="nl-NL" dirty="0" smtClean="0"/>
              <a:t>wat jij probeert op te lossen.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2</a:t>
            </a:r>
            <a:r>
              <a:rPr lang="nl-NL" dirty="0" smtClean="0"/>
              <a:t>. Leg duidelijk uit hoe jij dat gaat oplossen </a:t>
            </a:r>
            <a:r>
              <a:rPr lang="nl-NL" dirty="0" smtClean="0"/>
              <a:t>en </a:t>
            </a:r>
            <a:r>
              <a:rPr lang="nl-NL" dirty="0" smtClean="0"/>
              <a:t>hoe jouw klant er voordeel van heeft.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31841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132</Words>
  <Application>Microsoft Office PowerPoint</Application>
  <PresentationFormat>Diavoorstelling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6" baseType="lpstr">
      <vt:lpstr>Arial</vt:lpstr>
      <vt:lpstr>Calibri</vt:lpstr>
      <vt:lpstr>Kantoorthema</vt:lpstr>
      <vt:lpstr>PowerPoint-presentatie</vt:lpstr>
      <vt:lpstr>Acquisitie en PR</vt:lpstr>
      <vt:lpstr>Belang</vt:lpstr>
      <vt:lpstr>Inhoud</vt:lpstr>
      <vt:lpstr>Inhoud</vt:lpstr>
      <vt:lpstr>Communiceren</vt:lpstr>
      <vt:lpstr>Presenteren</vt:lpstr>
      <vt:lpstr>Elevator pitch</vt:lpstr>
      <vt:lpstr>Elevator Pitch</vt:lpstr>
      <vt:lpstr>Elevator Pitch</vt:lpstr>
      <vt:lpstr>Elevator Pitch</vt:lpstr>
      <vt:lpstr>Timer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22</cp:revision>
  <dcterms:created xsi:type="dcterms:W3CDTF">2013-11-15T15:05:42Z</dcterms:created>
  <dcterms:modified xsi:type="dcterms:W3CDTF">2017-09-03T20:01:10Z</dcterms:modified>
</cp:coreProperties>
</file>